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7"/>
  </p:notesMasterIdLst>
  <p:sldIdLst>
    <p:sldId id="276" r:id="rId2"/>
    <p:sldId id="257" r:id="rId3"/>
    <p:sldId id="274" r:id="rId4"/>
    <p:sldId id="279" r:id="rId5"/>
    <p:sldId id="267" r:id="rId6"/>
    <p:sldId id="258" r:id="rId7"/>
    <p:sldId id="278" r:id="rId8"/>
    <p:sldId id="277" r:id="rId9"/>
    <p:sldId id="265" r:id="rId10"/>
    <p:sldId id="271" r:id="rId11"/>
    <p:sldId id="260" r:id="rId12"/>
    <p:sldId id="261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4/12/16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grupo3ps.wordpress.com/2016/11/29/github-y-su-configuracion-de-sincronizacion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SPRINT CUARTO [FINAL]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562597"/>
            <a:ext cx="9817101" cy="394920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66799" y="1562100"/>
            <a:ext cx="9817101" cy="39497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5" y="5448650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20" y="6291008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18" y="462337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" y="357838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1762587" y="547408"/>
            <a:ext cx="81676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</a:t>
            </a:r>
            <a:r>
              <a:rPr lang="es-ES" altLang="es-ES" sz="400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TABLERO SCRUM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5478555" y="5120453"/>
            <a:ext cx="1775977" cy="707886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587375" y="1548826"/>
            <a:ext cx="10639425" cy="4737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1" y="1548826"/>
            <a:ext cx="11067312" cy="51512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39" y="198047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 Actitud 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7"/>
            <a:ext cx="3311525" cy="148847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4907053" y="430606"/>
            <a:ext cx="2944812" cy="15109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41427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Aportaciones al mundo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63755" y="487607"/>
            <a:ext cx="145256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pic>
        <p:nvPicPr>
          <p:cNvPr id="36" name="4edb42cef57d057480e9c39bbfd87f8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58" y="825507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1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89" y="4917941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2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91" y="2284860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46166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386779" y="32610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hlinkClick r:id="rId6"/>
              </a:rPr>
              <a:t>https://grupo3ps.wordpress.com/2016/11/29/</a:t>
            </a:r>
            <a:r>
              <a:rPr lang="es-ES_tradnl" dirty="0" err="1">
                <a:hlinkClick r:id="rId6"/>
              </a:rPr>
              <a:t>github</a:t>
            </a:r>
            <a:r>
              <a:rPr lang="es-ES_tradnl" dirty="0">
                <a:hlinkClick r:id="rId6"/>
              </a:rPr>
              <a:t>-y-su-</a:t>
            </a:r>
            <a:r>
              <a:rPr lang="es-ES_tradnl" dirty="0" err="1">
                <a:hlinkClick r:id="rId6"/>
              </a:rPr>
              <a:t>configuracion</a:t>
            </a:r>
            <a:r>
              <a:rPr lang="es-ES_tradnl" dirty="0">
                <a:hlinkClick r:id="rId6"/>
              </a:rPr>
              <a:t>-de-</a:t>
            </a:r>
            <a:r>
              <a:rPr lang="es-ES_tradnl" dirty="0" err="1">
                <a:hlinkClick r:id="rId6"/>
              </a:rPr>
              <a:t>sincronizacion</a:t>
            </a:r>
            <a:r>
              <a:rPr lang="es-ES_tradnl" dirty="0">
                <a:hlinkClick r:id="rId6"/>
              </a:rPr>
              <a:t>/</a:t>
            </a:r>
            <a:endParaRPr lang="es-ES_tradnl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" name="Muest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1855" y="1313422"/>
            <a:ext cx="8756650" cy="492148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8" y="1686478"/>
            <a:ext cx="8616010" cy="85899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312478" y="3076962"/>
            <a:ext cx="9704388" cy="227904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382686" y="3257222"/>
            <a:ext cx="9321800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Dividimos el tiempo y el valor según la dificultad de las tres nuevas historias de usuario, siendo estas: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Marcador del juego.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(22 Noviembre)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de las tareas de cada miembro del grupo dentro de su roll.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(28 Noviembre)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el progreso de cada miembro del grupo.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o problemas que estamos teniendo en 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División de un </a:t>
            </a:r>
            <a:r>
              <a:rPr lang="es-ES" sz="2200" b="1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testing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final.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nº3 (29 Noviembre)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Poner en conjunto los resultados y resolver cualquier problema que tuviéramos.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1" y="1316721"/>
            <a:ext cx="8582470" cy="489596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6" y="1308413"/>
            <a:ext cx="8628766" cy="49283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7288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5" y="2062672"/>
            <a:ext cx="11137177" cy="314226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MURO DE DEFENSA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PUNTUACIÓN Y VIDAS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10575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22,25%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494321" y="409582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3002241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7708245" y="2136775"/>
            <a:ext cx="1705629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85910" y="2138363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91%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653235" y="36893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5272088" y="3698875"/>
            <a:ext cx="3430391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303963" y="370413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140434" y="3707455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66195" y="4073525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40%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185275" y="5362575"/>
            <a:ext cx="11953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89%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233862" y="2504237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36,5%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2049462" y="5368574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7386702" y="25430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73%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8210309" y="215303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462065" y="5362575"/>
            <a:ext cx="3924637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5077332" y="535843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7</a:t>
            </a:r>
            <a:endParaRPr lang="es-ES" sz="1600" dirty="0">
              <a:latin typeface="+mn-lt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8024589" y="5368573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8</a:t>
            </a:r>
            <a:endParaRPr lang="es-ES" sz="1600" dirty="0">
              <a:latin typeface="+mn-lt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445625" y="5344034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09643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66,75%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19" y="848015"/>
            <a:ext cx="7000298" cy="581432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24" y="247401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56" y="244880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33" y="2421861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31" y="2421861"/>
            <a:ext cx="309513" cy="1840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146896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2" y="4780613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38" y="3112192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3" y="428956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" name="Rectángulo 28"/>
          <p:cNvSpPr/>
          <p:nvPr/>
        </p:nvSpPr>
        <p:spPr>
          <a:xfrm>
            <a:off x="2550519" y="848016"/>
            <a:ext cx="7000298" cy="586037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68" y="402210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3532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1" y="1213437"/>
            <a:ext cx="5106335" cy="28749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80" y="1241695"/>
            <a:ext cx="5090508" cy="28160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9" y="4116201"/>
            <a:ext cx="4787816" cy="26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4"/>
            <a:ext cx="9731375" cy="174624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94389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UNA PANTALLA DE INICIO PARA TENER UNA BUENA PRESENTACIÓN DE CARA AL INICIO DEL JUEGO.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PRE:APARICIÓN DE UNA PANTALLA ANTES DE EMPEZAR EL JUEGO.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PANTALLA DE INICIO AL ABRIR LA APP.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CUANDO ABRA LA APLICACIÓN TENER UNA PANTALLA DE INICIO</a:t>
            </a:r>
            <a:r>
              <a:rPr lang="es-ES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9424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UNA PUNTUACIÓN Y VIDAS CON EL OBJETIVO DE AUMENTAR LA DURABILIDAD DE LA PARTIDA Y MOTIVARME POR MEJORAR LA PUNTUACIÓN.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PUNTUACIÓN: 0 , VIDAS: 3.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SUMAR PUNTUACIÓN CUANDO SE MATEN ENEMIGOS Y REDUCIR VIDAS SI TE 	IMPACTA UNA BALA ENEMIGA.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AUMENTEN PUNTOS Y DISMINUIR VIDAS.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966123"/>
            <a:ext cx="9701213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TENER UN MURO DE DEFENSA CON EL OBJETIVO DE PODER AUMENTAR LA JUGABILIDAD Y EL TIEMPO DE JUEGO POR PARTIDA.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TENER ENEMIGOS DISPARANDO.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CUANDO IMPACTA UNA BALA EN LA DEFENSA DEFIENDE A LA NAVE Y NO REDUCE 	VIDAS.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PROTEGER A LA NAVE.</a:t>
            </a:r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1804</TotalTime>
  <Words>299</Words>
  <Application>Microsoft Macintosh PowerPoint</Application>
  <PresentationFormat>Panorámica</PresentationFormat>
  <Paragraphs>85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Bauhaus 93</vt:lpstr>
      <vt:lpstr>Berlin Sans FB Demi</vt:lpstr>
      <vt:lpstr>Calibri</vt:lpstr>
      <vt:lpstr>Helvetica</vt:lpstr>
      <vt:lpstr>Trebuchet MS</vt:lpstr>
      <vt:lpstr>Tw Cen MT</vt:lpstr>
      <vt:lpstr>Arial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LUIS CARLOS JIMENEZ LOPEZ</cp:lastModifiedBy>
  <cp:revision>136</cp:revision>
  <dcterms:created xsi:type="dcterms:W3CDTF">2016-09-27T11:00:21Z</dcterms:created>
  <dcterms:modified xsi:type="dcterms:W3CDTF">2016-12-04T21:30:30Z</dcterms:modified>
</cp:coreProperties>
</file>